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116" d="100"/>
          <a:sy n="116" d="100"/>
        </p:scale>
        <p:origin x="19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565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664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050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966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969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6155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1613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044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739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040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93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4BE65-8954-D14D-AA64-AED23F1EE341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84A6E-0334-8549-8681-8345734436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587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9EF00-3711-9F1A-D3CC-E87D8FEE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36" y="5664383"/>
            <a:ext cx="3040626" cy="883418"/>
          </a:xfrm>
        </p:spPr>
        <p:txBody>
          <a:bodyPr>
            <a:normAutofit/>
          </a:bodyPr>
          <a:lstStyle/>
          <a:p>
            <a:pPr algn="l"/>
            <a:r>
              <a:rPr lang="da-DK" sz="1200" dirty="0"/>
              <a:t>FOTOBRIEF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0AE2417-E746-D2C6-D19F-C474064CFE4A}"/>
              </a:ext>
            </a:extLst>
          </p:cNvPr>
          <p:cNvSpPr txBox="1">
            <a:spLocks/>
          </p:cNvSpPr>
          <p:nvPr/>
        </p:nvSpPr>
        <p:spPr>
          <a:xfrm>
            <a:off x="685800" y="2287485"/>
            <a:ext cx="3040626" cy="8834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a-DK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685BC6B-8E5B-30D0-7716-779DB8F4A1EC}"/>
              </a:ext>
            </a:extLst>
          </p:cNvPr>
          <p:cNvSpPr txBox="1">
            <a:spLocks/>
          </p:cNvSpPr>
          <p:nvPr/>
        </p:nvSpPr>
        <p:spPr>
          <a:xfrm>
            <a:off x="3051687" y="2987291"/>
            <a:ext cx="3040626" cy="4417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2000" dirty="0"/>
              <a:t>PROJEKTETS TITEL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48C23A8-4DFE-F0A0-C355-137E3C52FF92}"/>
              </a:ext>
            </a:extLst>
          </p:cNvPr>
          <p:cNvSpPr txBox="1">
            <a:spLocks/>
          </p:cNvSpPr>
          <p:nvPr/>
        </p:nvSpPr>
        <p:spPr>
          <a:xfrm>
            <a:off x="7623687" y="5664383"/>
            <a:ext cx="1194277" cy="883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da-DK" sz="1200" dirty="0"/>
              <a:t>DATO</a:t>
            </a:r>
          </a:p>
        </p:txBody>
      </p:sp>
    </p:spTree>
    <p:extLst>
      <p:ext uri="{BB962C8B-B14F-4D97-AF65-F5344CB8AC3E}">
        <p14:creationId xmlns:p14="http://schemas.microsoft.com/office/powerpoint/2010/main" val="128201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9EF00-3711-9F1A-D3CC-E87D8FEE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36" y="5664383"/>
            <a:ext cx="3040626" cy="883418"/>
          </a:xfrm>
        </p:spPr>
        <p:txBody>
          <a:bodyPr>
            <a:normAutofit/>
          </a:bodyPr>
          <a:lstStyle/>
          <a:p>
            <a:pPr algn="l"/>
            <a:r>
              <a:rPr lang="da-DK" sz="1200" dirty="0"/>
              <a:t>FOTOBRIEF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685BC6B-8E5B-30D0-7716-779DB8F4A1EC}"/>
              </a:ext>
            </a:extLst>
          </p:cNvPr>
          <p:cNvSpPr txBox="1">
            <a:spLocks/>
          </p:cNvSpPr>
          <p:nvPr/>
        </p:nvSpPr>
        <p:spPr>
          <a:xfrm>
            <a:off x="326035" y="1524687"/>
            <a:ext cx="4719690" cy="42467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Her i </a:t>
            </a:r>
            <a:r>
              <a:rPr lang="da-DK" sz="2000" b="0" i="0" dirty="0" err="1">
                <a:solidFill>
                  <a:srgbClr val="000000"/>
                </a:solidFill>
                <a:effectLst/>
              </a:rPr>
              <a:t>briefen</a:t>
            </a:r>
            <a:r>
              <a:rPr lang="da-DK" sz="2000" b="0" i="0" dirty="0">
                <a:solidFill>
                  <a:srgbClr val="000000"/>
                </a:solidFill>
                <a:effectLst/>
              </a:rPr>
              <a:t> </a:t>
            </a:r>
            <a:r>
              <a:rPr lang="da-DK" sz="2000" dirty="0">
                <a:solidFill>
                  <a:srgbClr val="000000"/>
                </a:solidFill>
              </a:rPr>
              <a:t>kan du b</a:t>
            </a:r>
            <a:r>
              <a:rPr lang="da-DK" sz="2000" b="0" i="0" dirty="0">
                <a:solidFill>
                  <a:srgbClr val="000000"/>
                </a:solidFill>
                <a:effectLst/>
              </a:rPr>
              <a:t>eskrive, hvilke fotos, du mener, formidler projektet bedst — og angive hvor, fotografen skal tage dem.</a:t>
            </a: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Hver case har ca. 10 fotos.</a:t>
            </a: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Når </a:t>
            </a:r>
            <a:r>
              <a:rPr lang="da-DK" sz="2000" b="0" i="0" dirty="0" err="1">
                <a:solidFill>
                  <a:srgbClr val="000000"/>
                </a:solidFill>
                <a:effectLst/>
              </a:rPr>
              <a:t>shoot</a:t>
            </a:r>
            <a:r>
              <a:rPr lang="da-DK" sz="2000" b="0" i="0" dirty="0">
                <a:solidFill>
                  <a:srgbClr val="000000"/>
                </a:solidFill>
                <a:effectLst/>
              </a:rPr>
              <a:t> er planlagt med fotograf Niels Nygaard, taler I lige sammen over telefon og afklarer detaljer — herunder adgang til bygningen.</a:t>
            </a: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r>
              <a:rPr lang="da-DK" sz="2000" dirty="0">
                <a:solidFill>
                  <a:srgbClr val="000000"/>
                </a:solidFill>
              </a:rPr>
              <a:t>Udfyld de informationer der er vigtige for</a:t>
            </a:r>
            <a:r>
              <a:rPr lang="da-DK" sz="2000" b="0" i="0" dirty="0">
                <a:solidFill>
                  <a:srgbClr val="000000"/>
                </a:solidFill>
                <a:effectLst/>
              </a:rPr>
              <a:t> fotografen at vide og slet de sider fra skabelonen her som ikke er relevante </a:t>
            </a: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lvl="1" fontAlgn="base"/>
            <a:r>
              <a:rPr lang="da-DK" sz="100" b="0" i="0" dirty="0">
                <a:solidFill>
                  <a:srgbClr val="000000"/>
                </a:solidFill>
                <a:effectLst/>
              </a:rPr>
              <a:t>Skal der bruges drone?</a:t>
            </a:r>
            <a:endParaRPr lang="da-DK" sz="100" b="0" i="0" dirty="0">
              <a:solidFill>
                <a:srgbClr val="242424"/>
              </a:solidFill>
              <a:effectLst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528EBA93-EA19-2BF9-71E6-DF274BBAB0B7}"/>
              </a:ext>
            </a:extLst>
          </p:cNvPr>
          <p:cNvSpPr txBox="1">
            <a:spLocks/>
          </p:cNvSpPr>
          <p:nvPr/>
        </p:nvSpPr>
        <p:spPr>
          <a:xfrm>
            <a:off x="326036" y="310199"/>
            <a:ext cx="3040626" cy="301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/>
              <a:t>FOTOBRIEF</a:t>
            </a:r>
          </a:p>
        </p:txBody>
      </p:sp>
    </p:spTree>
    <p:extLst>
      <p:ext uri="{BB962C8B-B14F-4D97-AF65-F5344CB8AC3E}">
        <p14:creationId xmlns:p14="http://schemas.microsoft.com/office/powerpoint/2010/main" val="32126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9EF00-3711-9F1A-D3CC-E87D8FEE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36" y="5664383"/>
            <a:ext cx="3040626" cy="883418"/>
          </a:xfrm>
        </p:spPr>
        <p:txBody>
          <a:bodyPr>
            <a:normAutofit/>
          </a:bodyPr>
          <a:lstStyle/>
          <a:p>
            <a:pPr algn="l"/>
            <a:r>
              <a:rPr lang="da-DK" sz="1200" dirty="0"/>
              <a:t>FOTOBRIEF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685BC6B-8E5B-30D0-7716-779DB8F4A1EC}"/>
              </a:ext>
            </a:extLst>
          </p:cNvPr>
          <p:cNvSpPr txBox="1">
            <a:spLocks/>
          </p:cNvSpPr>
          <p:nvPr/>
        </p:nvSpPr>
        <p:spPr>
          <a:xfrm>
            <a:off x="326036" y="1524687"/>
            <a:ext cx="3040626" cy="2386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lvl="1" fontAlgn="base"/>
            <a:r>
              <a:rPr lang="da-DK" sz="100" b="0" i="0" dirty="0">
                <a:solidFill>
                  <a:srgbClr val="000000"/>
                </a:solidFill>
                <a:effectLst/>
              </a:rPr>
              <a:t>Skal der bruges drone?</a:t>
            </a:r>
            <a:endParaRPr lang="da-DK" sz="100" b="0" i="0" dirty="0">
              <a:solidFill>
                <a:srgbClr val="242424"/>
              </a:solidFill>
              <a:effectLst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528EBA93-EA19-2BF9-71E6-DF274BBAB0B7}"/>
              </a:ext>
            </a:extLst>
          </p:cNvPr>
          <p:cNvSpPr txBox="1">
            <a:spLocks/>
          </p:cNvSpPr>
          <p:nvPr/>
        </p:nvSpPr>
        <p:spPr>
          <a:xfrm>
            <a:off x="326036" y="310199"/>
            <a:ext cx="3040626" cy="301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/>
              <a:t>FOKUS / STEDER OG VINKLER — BESKRIVELSE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7BE9D6BE-4510-6883-3EA0-108B5E8F3F46}"/>
              </a:ext>
            </a:extLst>
          </p:cNvPr>
          <p:cNvSpPr txBox="1">
            <a:spLocks/>
          </p:cNvSpPr>
          <p:nvPr/>
        </p:nvSpPr>
        <p:spPr>
          <a:xfrm>
            <a:off x="478436" y="1677087"/>
            <a:ext cx="3040626" cy="2386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Beskriv i ord — og nummerer hvert motiv / sted.  </a:t>
            </a: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Skal der bruges drone?</a:t>
            </a: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lvl="1" fontAlgn="base"/>
            <a:r>
              <a:rPr lang="da-DK" sz="100" b="0" i="0" dirty="0">
                <a:solidFill>
                  <a:srgbClr val="000000"/>
                </a:solidFill>
                <a:effectLst/>
              </a:rPr>
              <a:t>Skal der bruges drone?</a:t>
            </a:r>
            <a:endParaRPr lang="da-DK" sz="100" b="0" i="0" dirty="0">
              <a:solidFill>
                <a:srgbClr val="24242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4084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9EF00-3711-9F1A-D3CC-E87D8FEE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36" y="5664383"/>
            <a:ext cx="3040626" cy="883418"/>
          </a:xfrm>
        </p:spPr>
        <p:txBody>
          <a:bodyPr>
            <a:normAutofit/>
          </a:bodyPr>
          <a:lstStyle/>
          <a:p>
            <a:pPr algn="l"/>
            <a:r>
              <a:rPr lang="da-DK" sz="1200" dirty="0"/>
              <a:t>FOTOBRIEF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685BC6B-8E5B-30D0-7716-779DB8F4A1EC}"/>
              </a:ext>
            </a:extLst>
          </p:cNvPr>
          <p:cNvSpPr txBox="1">
            <a:spLocks/>
          </p:cNvSpPr>
          <p:nvPr/>
        </p:nvSpPr>
        <p:spPr>
          <a:xfrm>
            <a:off x="326036" y="1524687"/>
            <a:ext cx="3040626" cy="2386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Indsæt plantegning </a:t>
            </a:r>
          </a:p>
          <a:p>
            <a:pPr algn="l" fontAlgn="base"/>
            <a:r>
              <a:rPr lang="da-DK" sz="2000" dirty="0">
                <a:solidFill>
                  <a:srgbClr val="000000"/>
                </a:solidFill>
              </a:rPr>
              <a:t>og angiv, hvor fotos skal</a:t>
            </a:r>
          </a:p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tages (brug </a:t>
            </a:r>
            <a:r>
              <a:rPr lang="da-DK" sz="2000" dirty="0">
                <a:solidFill>
                  <a:srgbClr val="000000"/>
                </a:solidFill>
              </a:rPr>
              <a:t>n</a:t>
            </a:r>
            <a:r>
              <a:rPr lang="da-DK" sz="2000" b="0" i="0" dirty="0">
                <a:solidFill>
                  <a:srgbClr val="000000"/>
                </a:solidFill>
                <a:effectLst/>
              </a:rPr>
              <a:t>umre).</a:t>
            </a: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lvl="1" fontAlgn="base"/>
            <a:r>
              <a:rPr lang="da-DK" sz="100" b="0" i="0" dirty="0">
                <a:solidFill>
                  <a:srgbClr val="000000"/>
                </a:solidFill>
                <a:effectLst/>
              </a:rPr>
              <a:t>Skal der bruges drone?</a:t>
            </a:r>
            <a:endParaRPr lang="da-DK" sz="100" b="0" i="0" dirty="0">
              <a:solidFill>
                <a:srgbClr val="242424"/>
              </a:solidFill>
              <a:effectLst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528EBA93-EA19-2BF9-71E6-DF274BBAB0B7}"/>
              </a:ext>
            </a:extLst>
          </p:cNvPr>
          <p:cNvSpPr txBox="1">
            <a:spLocks/>
          </p:cNvSpPr>
          <p:nvPr/>
        </p:nvSpPr>
        <p:spPr>
          <a:xfrm>
            <a:off x="326036" y="310199"/>
            <a:ext cx="3438442" cy="301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/>
              <a:t>FOKUS / STEDER OG VINKLER — AFMÆRKNING</a:t>
            </a:r>
          </a:p>
        </p:txBody>
      </p:sp>
    </p:spTree>
    <p:extLst>
      <p:ext uri="{BB962C8B-B14F-4D97-AF65-F5344CB8AC3E}">
        <p14:creationId xmlns:p14="http://schemas.microsoft.com/office/powerpoint/2010/main" val="205213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9EF00-3711-9F1A-D3CC-E87D8FEE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36" y="5664383"/>
            <a:ext cx="3040626" cy="883418"/>
          </a:xfrm>
        </p:spPr>
        <p:txBody>
          <a:bodyPr>
            <a:normAutofit/>
          </a:bodyPr>
          <a:lstStyle/>
          <a:p>
            <a:pPr algn="l"/>
            <a:r>
              <a:rPr lang="da-DK" sz="1200" dirty="0"/>
              <a:t>FOTOBRIEF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685BC6B-8E5B-30D0-7716-779DB8F4A1EC}"/>
              </a:ext>
            </a:extLst>
          </p:cNvPr>
          <p:cNvSpPr txBox="1">
            <a:spLocks/>
          </p:cNvSpPr>
          <p:nvPr/>
        </p:nvSpPr>
        <p:spPr>
          <a:xfrm>
            <a:off x="326036" y="1524687"/>
            <a:ext cx="3040626" cy="23869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/>
            <a:r>
              <a:rPr lang="da-DK" sz="2000" b="0" i="0" dirty="0">
                <a:solidFill>
                  <a:srgbClr val="000000"/>
                </a:solidFill>
                <a:effectLst/>
              </a:rPr>
              <a:t>Indsæt referencefotos og</a:t>
            </a:r>
          </a:p>
          <a:p>
            <a:pPr algn="l" fontAlgn="base"/>
            <a:r>
              <a:rPr lang="da-DK" sz="2000" dirty="0">
                <a:solidFill>
                  <a:srgbClr val="000000"/>
                </a:solidFill>
              </a:rPr>
              <a:t>mobilbilleder — og angiv med numre, de steder / motiver, de hører til.</a:t>
            </a:r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lvl="1" fontAlgn="base"/>
            <a:r>
              <a:rPr lang="da-DK" sz="100" b="0" i="0" dirty="0">
                <a:solidFill>
                  <a:srgbClr val="000000"/>
                </a:solidFill>
                <a:effectLst/>
              </a:rPr>
              <a:t>Skal der bruges drone?</a:t>
            </a:r>
            <a:endParaRPr lang="da-DK" sz="100" b="0" i="0" dirty="0">
              <a:solidFill>
                <a:srgbClr val="242424"/>
              </a:solidFill>
              <a:effectLst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528EBA93-EA19-2BF9-71E6-DF274BBAB0B7}"/>
              </a:ext>
            </a:extLst>
          </p:cNvPr>
          <p:cNvSpPr txBox="1">
            <a:spLocks/>
          </p:cNvSpPr>
          <p:nvPr/>
        </p:nvSpPr>
        <p:spPr>
          <a:xfrm>
            <a:off x="326036" y="310199"/>
            <a:ext cx="3438442" cy="301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/>
              <a:t>REFERENCEFOTOS / MOBILBILLEDER</a:t>
            </a:r>
          </a:p>
        </p:txBody>
      </p:sp>
    </p:spTree>
    <p:extLst>
      <p:ext uri="{BB962C8B-B14F-4D97-AF65-F5344CB8AC3E}">
        <p14:creationId xmlns:p14="http://schemas.microsoft.com/office/powerpoint/2010/main" val="3137637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9EF00-3711-9F1A-D3CC-E87D8FEE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036" y="5664383"/>
            <a:ext cx="3970542" cy="883418"/>
          </a:xfrm>
        </p:spPr>
        <p:txBody>
          <a:bodyPr>
            <a:normAutofit fontScale="90000"/>
          </a:bodyPr>
          <a:lstStyle/>
          <a:p>
            <a:pPr algn="l"/>
            <a:r>
              <a:rPr lang="da-DK" sz="1300" dirty="0"/>
              <a:t>NB til Niels: Hvis du gerne vil bruge billederne som reference, så afstem og aftal det med os i Over Byen på forhånd – det er ikke altid muligt, da det afhænger af kunden.</a:t>
            </a:r>
            <a:br>
              <a:rPr lang="da-DK" sz="1200" dirty="0"/>
            </a:br>
            <a:br>
              <a:rPr lang="da-DK" sz="1200" dirty="0"/>
            </a:br>
            <a:r>
              <a:rPr lang="da-DK" sz="1200" dirty="0"/>
              <a:t>FOTOBRIEF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685BC6B-8E5B-30D0-7716-779DB8F4A1EC}"/>
              </a:ext>
            </a:extLst>
          </p:cNvPr>
          <p:cNvSpPr txBox="1">
            <a:spLocks/>
          </p:cNvSpPr>
          <p:nvPr/>
        </p:nvSpPr>
        <p:spPr>
          <a:xfrm>
            <a:off x="326035" y="1524687"/>
            <a:ext cx="3243429" cy="39176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/>
            <a:r>
              <a:rPr lang="da-DK" sz="2000" dirty="0">
                <a:solidFill>
                  <a:srgbClr val="000000"/>
                </a:solidFill>
              </a:rPr>
              <a:t>Hvem er kontaktperson —og hvem laver aftalen? </a:t>
            </a: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r>
              <a:rPr lang="da-DK" sz="2000" dirty="0">
                <a:solidFill>
                  <a:srgbClr val="000000"/>
                </a:solidFill>
              </a:rPr>
              <a:t>Kan Niels bare ringe til dem eller tager du fat først og orienterer eller skal aftalen gå gennem dig?</a:t>
            </a: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r>
              <a:rPr lang="da-DK" sz="2000" dirty="0">
                <a:solidFill>
                  <a:srgbClr val="000000"/>
                </a:solidFill>
              </a:rPr>
              <a:t>Tilføj dine kontaktoplysninger</a:t>
            </a:r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algn="l" fontAlgn="base"/>
            <a:endParaRPr lang="da-DK" sz="2000" b="0" i="0" dirty="0">
              <a:solidFill>
                <a:srgbClr val="000000"/>
              </a:solidFill>
              <a:effectLst/>
            </a:endParaRPr>
          </a:p>
          <a:p>
            <a:pPr algn="l" fontAlgn="base"/>
            <a:endParaRPr lang="da-DK" sz="2000" dirty="0">
              <a:solidFill>
                <a:srgbClr val="000000"/>
              </a:solidFill>
            </a:endParaRPr>
          </a:p>
          <a:p>
            <a:pPr lvl="1" fontAlgn="base"/>
            <a:r>
              <a:rPr lang="da-DK" sz="100" b="0" i="0" dirty="0">
                <a:solidFill>
                  <a:srgbClr val="000000"/>
                </a:solidFill>
                <a:effectLst/>
              </a:rPr>
              <a:t>Skal der bruges drone?</a:t>
            </a:r>
            <a:endParaRPr lang="da-DK" sz="100" b="0" i="0" dirty="0">
              <a:solidFill>
                <a:srgbClr val="242424"/>
              </a:solidFill>
              <a:effectLst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528EBA93-EA19-2BF9-71E6-DF274BBAB0B7}"/>
              </a:ext>
            </a:extLst>
          </p:cNvPr>
          <p:cNvSpPr txBox="1">
            <a:spLocks/>
          </p:cNvSpPr>
          <p:nvPr/>
        </p:nvSpPr>
        <p:spPr>
          <a:xfrm>
            <a:off x="326036" y="310199"/>
            <a:ext cx="3438442" cy="301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1200" dirty="0"/>
              <a:t>KONTAKTPERSONER</a:t>
            </a:r>
          </a:p>
        </p:txBody>
      </p:sp>
    </p:spTree>
    <p:extLst>
      <p:ext uri="{BB962C8B-B14F-4D97-AF65-F5344CB8AC3E}">
        <p14:creationId xmlns:p14="http://schemas.microsoft.com/office/powerpoint/2010/main" val="3764187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78</TotalTime>
  <Words>257</Words>
  <Application>Microsoft Macintosh PowerPoint</Application>
  <PresentationFormat>Skærmshow (4:3)</PresentationFormat>
  <Paragraphs>59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FOTOBRIEF</vt:lpstr>
      <vt:lpstr>FOTOBRIEF</vt:lpstr>
      <vt:lpstr>FOTOBRIEF</vt:lpstr>
      <vt:lpstr>FOTOBRIEF</vt:lpstr>
      <vt:lpstr>FOTOBRIEF</vt:lpstr>
      <vt:lpstr>NB til Niels: Hvis du gerne vil bruge billederne som reference, så afstem og aftal det med os i Over Byen på forhånd – det er ikke altid muligt, da det afhænger af kunden.  FOTOBRIEF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FOTOBRIEF</dc:title>
  <dc:creator>Thit Thorlacius</dc:creator>
  <cp:lastModifiedBy>Astrid Ravn</cp:lastModifiedBy>
  <cp:revision>14</cp:revision>
  <dcterms:created xsi:type="dcterms:W3CDTF">2023-03-23T10:54:58Z</dcterms:created>
  <dcterms:modified xsi:type="dcterms:W3CDTF">2025-10-23T08:51:43Z</dcterms:modified>
</cp:coreProperties>
</file>